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Playwrite US Modern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1248" y="574834"/>
            <a:ext cx="30352721" cy="43088729"/>
          </a:xfrm>
          <a:custGeom>
            <a:avLst/>
            <a:gdLst/>
            <a:ahLst/>
            <a:cxnLst/>
            <a:rect r="r" b="b" t="t" l="l"/>
            <a:pathLst>
              <a:path h="43088729" w="30352721">
                <a:moveTo>
                  <a:pt x="0" y="0"/>
                </a:moveTo>
                <a:lnTo>
                  <a:pt x="30352722" y="0"/>
                </a:lnTo>
                <a:lnTo>
                  <a:pt x="30352722" y="43088728"/>
                </a:lnTo>
                <a:lnTo>
                  <a:pt x="0" y="43088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-617091">
            <a:off x="3990021" y="9794391"/>
            <a:ext cx="21977409" cy="342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149"/>
              </a:lnSpc>
              <a:spcBef>
                <a:spcPct val="0"/>
              </a:spcBef>
            </a:pPr>
            <a:r>
              <a:rPr lang="en-US" sz="24904" strike="noStrike" u="none">
                <a:solidFill>
                  <a:srgbClr val="F3C8BC"/>
                </a:solidFill>
                <a:latin typeface="Breathing"/>
                <a:ea typeface="Breathing"/>
                <a:cs typeface="Breathing"/>
                <a:sym typeface="Breathing"/>
              </a:rPr>
              <a:t>Oh Baby!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053454" y="30980522"/>
            <a:ext cx="15153893" cy="114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54"/>
              </a:lnSpc>
              <a:spcBef>
                <a:spcPct val="0"/>
              </a:spcBef>
            </a:pPr>
            <a:r>
              <a:rPr lang="en-US" sz="8654" strike="noStrike" u="none">
                <a:solidFill>
                  <a:srgbClr val="FE9CAC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June 19, 2030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84807" y="17616490"/>
            <a:ext cx="16291186" cy="8087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836"/>
              </a:lnSpc>
            </a:pPr>
            <a:r>
              <a:rPr lang="en-US" sz="12997" spc="1923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OLIVIA</a:t>
            </a: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’S</a:t>
            </a:r>
          </a:p>
          <a:p>
            <a:pPr algn="ctr" marL="0" indent="0" lvl="0">
              <a:lnSpc>
                <a:spcPts val="21836"/>
              </a:lnSpc>
            </a:pP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BABY </a:t>
            </a:r>
          </a:p>
          <a:p>
            <a:pPr algn="ctr" marL="0" indent="0" lvl="0">
              <a:lnSpc>
                <a:spcPts val="21836"/>
              </a:lnSpc>
            </a:pPr>
            <a:r>
              <a:rPr lang="en-US" sz="12997" spc="1923" strike="noStrike" u="none">
                <a:solidFill>
                  <a:srgbClr val="FA7987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DAGyg7RaAC0</dc:identifier>
  <dcterms:modified xsi:type="dcterms:W3CDTF">2011-08-01T06:04:30Z</dcterms:modified>
  <cp:revision>1</cp:revision>
  <dc:title>Pink Watercolor Illustrative Baby Shower Poster (32 x 48 英寸)</dc:title>
</cp:coreProperties>
</file>